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667560"/>
        <c:axId val="450673048"/>
        <c:axId val="0"/>
      </c:bar3DChart>
      <c:catAx>
        <c:axId val="450667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73048"/>
        <c:crosses val="autoZero"/>
        <c:auto val="1"/>
        <c:lblAlgn val="ctr"/>
        <c:lblOffset val="100"/>
        <c:noMultiLvlLbl val="0"/>
      </c:catAx>
      <c:valAx>
        <c:axId val="4506730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67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3005"/>
            </a:avLst>
          </a:prstGeom>
          <a:solidFill>
            <a:srgbClr val="FFFFFF">
              <a:alpha val="75000"/>
            </a:srgbClr>
          </a:solidFill>
          <a:ln w="25400" cap="flat" cmpd="sng" algn="ctr">
            <a:solidFill>
              <a:schemeClr val="accent2">
                <a:lumMod val="20000"/>
                <a:lumOff val="8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5000"/>
            </a:srgbClr>
          </a:solidFill>
          <a:ln w="25400" cap="flat" cmpd="sng" algn="ctr">
            <a:solidFill>
              <a:schemeClr val="accent2">
                <a:lumMod val="20000"/>
                <a:lumOff val="8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962252701"/>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18638672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2314C9-C795-4F64-BA88-8A9E303F30E2}"/>
</file>

<file path=customXml/itemProps2.xml><?xml version="1.0" encoding="utf-8"?>
<ds:datastoreItem xmlns:ds="http://schemas.openxmlformats.org/officeDocument/2006/customXml" ds:itemID="{EC38D30A-B162-4D59-8EB0-C0E88A32D92D}"/>
</file>

<file path=customXml/itemProps3.xml><?xml version="1.0" encoding="utf-8"?>
<ds:datastoreItem xmlns:ds="http://schemas.openxmlformats.org/officeDocument/2006/customXml" ds:itemID="{E36CF4A4-E167-4D11-8ADF-330D6A43E3DB}"/>
</file>

<file path=docProps/app.xml><?xml version="1.0" encoding="utf-8"?>
<Properties xmlns="http://schemas.openxmlformats.org/officeDocument/2006/extended-properties" xmlns:vt="http://schemas.openxmlformats.org/officeDocument/2006/docPropsVTypes">
  <Template/>
  <TotalTime>609</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59</cp:revision>
  <dcterms:created xsi:type="dcterms:W3CDTF">2012-03-16T16:35:55Z</dcterms:created>
  <dcterms:modified xsi:type="dcterms:W3CDTF">2017-04-06T19:33:20Z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